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84" r:id="rId7"/>
    <p:sldId id="270" r:id="rId8"/>
    <p:sldId id="272" r:id="rId9"/>
    <p:sldId id="274" r:id="rId10"/>
    <p:sldId id="275" r:id="rId11"/>
    <p:sldId id="276" r:id="rId12"/>
    <p:sldId id="281" r:id="rId13"/>
    <p:sldId id="282" r:id="rId14"/>
    <p:sldId id="283" r:id="rId15"/>
    <p:sldId id="286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00"/>
    <a:srgbClr val="0000FF"/>
    <a:srgbClr val="6600CC"/>
    <a:srgbClr val="CC00FF"/>
    <a:srgbClr val="FF00FF"/>
    <a:srgbClr val="0066CC"/>
    <a:srgbClr val="CC3300"/>
    <a:srgbClr val="CC00CC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3FBDB-C87E-4AA6-B291-7FA6A093F130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3E293-EEDD-443B-8A59-873BEE8E9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3600" y="319314"/>
            <a:ext cx="40386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অভিনন্দন</a:t>
            </a:r>
            <a:endParaRPr lang="en-US" sz="6600" b="1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4080" y="1500414"/>
            <a:ext cx="594359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সঞ্জয় রায়</a:t>
            </a:r>
          </a:p>
          <a:p>
            <a:pPr algn="ctr"/>
            <a:r>
              <a:rPr lang="bn-BD" sz="32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</a:p>
          <a:p>
            <a:pPr algn="ctr"/>
            <a:r>
              <a:rPr lang="bn-BD" sz="32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কম্পিউটার শিক্ষা</a:t>
            </a:r>
            <a:r>
              <a:rPr lang="en-US" sz="32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বিজয় স্মরণী কলেজ</a:t>
            </a:r>
            <a:endParaRPr lang="en-US" sz="3200" dirty="0" smtClean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ভাটিয়ারী, সীতাকুন্ড, চট্টগ্রাম</a:t>
            </a:r>
          </a:p>
          <a:p>
            <a:pPr algn="ctr"/>
            <a:r>
              <a:rPr lang="bn-BD" sz="32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আই ডি </a:t>
            </a:r>
            <a:r>
              <a:rPr lang="en-US" sz="32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১০</a:t>
            </a:r>
          </a:p>
          <a:p>
            <a:pPr algn="ctr"/>
            <a:r>
              <a:rPr lang="bn-BD" sz="3200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মোবাইল : ০১৮১৯৫৪৪৮২৫</a:t>
            </a:r>
          </a:p>
          <a:p>
            <a:pPr algn="ctr"/>
            <a:r>
              <a:rPr lang="bn-BD" sz="32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ই-মেইল : </a:t>
            </a:r>
            <a:r>
              <a:rPr lang="en-US" sz="32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pcctg</a:t>
            </a:r>
            <a:r>
              <a:rPr lang="en-US" sz="32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32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@yahoo.com</a:t>
            </a:r>
            <a:endParaRPr lang="en-US" sz="32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4080" y="5307857"/>
            <a:ext cx="5943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ব্যাচ : ২৭</a:t>
            </a:r>
          </a:p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ভেন্যু 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টিটিসি, চট্টগ্রাম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122061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87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43200" y="228600"/>
            <a:ext cx="36576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স্টার টপোলজি</a:t>
            </a:r>
            <a:endParaRPr lang="en-US" sz="6000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5334000"/>
            <a:ext cx="6072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কেন্দ্রীয় নিয়ন্ত্রণকারী বা হোষ্ট কম্পিউটারের সাথে অন্যান্য কম্পিউটার সংযুক্ত থাকে।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6576" y="2117204"/>
            <a:ext cx="685800" cy="727730"/>
          </a:xfrm>
          <a:prstGeom prst="rect">
            <a:avLst/>
          </a:prstGeom>
        </p:spPr>
      </p:pic>
      <p:pic>
        <p:nvPicPr>
          <p:cNvPr id="14" name="Picture 13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5716" y="1202804"/>
            <a:ext cx="685800" cy="727730"/>
          </a:xfrm>
          <a:prstGeom prst="rect">
            <a:avLst/>
          </a:prstGeom>
        </p:spPr>
      </p:pic>
      <p:pic>
        <p:nvPicPr>
          <p:cNvPr id="16" name="Picture 15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7976" y="2193404"/>
            <a:ext cx="685800" cy="727730"/>
          </a:xfrm>
          <a:prstGeom prst="rect">
            <a:avLst/>
          </a:prstGeom>
        </p:spPr>
      </p:pic>
      <p:pic>
        <p:nvPicPr>
          <p:cNvPr id="18" name="Picture 17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7576" y="4098404"/>
            <a:ext cx="685800" cy="727730"/>
          </a:xfrm>
          <a:prstGeom prst="rect">
            <a:avLst/>
          </a:prstGeom>
        </p:spPr>
      </p:pic>
      <p:pic>
        <p:nvPicPr>
          <p:cNvPr id="20" name="Picture 19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3176" y="4327004"/>
            <a:ext cx="685800" cy="727730"/>
          </a:xfrm>
          <a:prstGeom prst="rect">
            <a:avLst/>
          </a:prstGeom>
        </p:spPr>
      </p:pic>
      <p:pic>
        <p:nvPicPr>
          <p:cNvPr id="21" name="Picture 20" descr="black-desktop-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4376" y="2879204"/>
            <a:ext cx="1143001" cy="81610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rot="10800000">
            <a:off x="2708040" y="2650604"/>
            <a:ext cx="1143000" cy="533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3878382" y="2388008"/>
            <a:ext cx="1067594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717376" y="2803004"/>
            <a:ext cx="1066800" cy="381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2964779" y="3641202"/>
            <a:ext cx="914399" cy="83820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0" idx="1"/>
          </p:cNvCxnSpPr>
          <p:nvPr/>
        </p:nvCxnSpPr>
        <p:spPr>
          <a:xfrm rot="16200000" flipH="1">
            <a:off x="4383044" y="3670736"/>
            <a:ext cx="1125865" cy="914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124200"/>
            <a:ext cx="685800" cy="72773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4648200" y="3429000"/>
            <a:ext cx="14478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24600" y="1295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হোষ্ট কম্পিউটার</a:t>
            </a:r>
            <a:endParaRPr lang="en-US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05200" y="2819400"/>
            <a:ext cx="1447800" cy="990600"/>
          </a:xfrm>
          <a:prstGeom prst="round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3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71800" y="228600"/>
            <a:ext cx="3048000" cy="685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মেশ </a:t>
            </a:r>
            <a:r>
              <a:rPr lang="bn-BD" sz="48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4800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5486400"/>
            <a:ext cx="3886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ডিভাইস বা পিসিগুলোর মধ্যে অতিরিক্ত সংযোগ থাকে। 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5392" y="1990592"/>
            <a:ext cx="685800" cy="727730"/>
          </a:xfrm>
          <a:prstGeom prst="rect">
            <a:avLst/>
          </a:prstGeom>
        </p:spPr>
      </p:pic>
      <p:pic>
        <p:nvPicPr>
          <p:cNvPr id="23" name="Picture 22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7992" y="4677520"/>
            <a:ext cx="685800" cy="727730"/>
          </a:xfrm>
          <a:prstGeom prst="rect">
            <a:avLst/>
          </a:prstGeom>
        </p:spPr>
      </p:pic>
      <p:pic>
        <p:nvPicPr>
          <p:cNvPr id="26" name="Picture 25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6792" y="2066792"/>
            <a:ext cx="685800" cy="727730"/>
          </a:xfrm>
          <a:prstGeom prst="rect">
            <a:avLst/>
          </a:prstGeom>
        </p:spPr>
      </p:pic>
      <p:pic>
        <p:nvPicPr>
          <p:cNvPr id="28" name="Picture 27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1592" y="3819392"/>
            <a:ext cx="685800" cy="727730"/>
          </a:xfrm>
          <a:prstGeom prst="rect">
            <a:avLst/>
          </a:prstGeom>
        </p:spPr>
      </p:pic>
      <p:pic>
        <p:nvPicPr>
          <p:cNvPr id="29" name="Picture 28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8192" y="3666992"/>
            <a:ext cx="685800" cy="727730"/>
          </a:xfrm>
          <a:prstGeom prst="rect">
            <a:avLst/>
          </a:prstGeom>
        </p:spPr>
      </p:pic>
      <p:pic>
        <p:nvPicPr>
          <p:cNvPr id="30" name="Picture 29" descr="black-desktop-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6992" y="1076192"/>
            <a:ext cx="1143001" cy="816103"/>
          </a:xfrm>
          <a:prstGeom prst="rect">
            <a:avLst/>
          </a:prstGeom>
        </p:spPr>
      </p:pic>
      <p:cxnSp>
        <p:nvCxnSpPr>
          <p:cNvPr id="31" name="Straight Connector 30"/>
          <p:cNvCxnSpPr>
            <a:stCxn id="30" idx="3"/>
            <a:endCxn id="26" idx="1"/>
          </p:cNvCxnSpPr>
          <p:nvPr/>
        </p:nvCxnSpPr>
        <p:spPr>
          <a:xfrm>
            <a:off x="4809993" y="1484244"/>
            <a:ext cx="1066799" cy="9464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2"/>
          </p:cNvCxnSpPr>
          <p:nvPr/>
        </p:nvCxnSpPr>
        <p:spPr>
          <a:xfrm rot="5400000">
            <a:off x="5535807" y="3440307"/>
            <a:ext cx="1329670" cy="381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 flipV="1">
            <a:off x="4657592" y="4352792"/>
            <a:ext cx="1219200" cy="914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876292" y="3247892"/>
            <a:ext cx="11430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V="1">
            <a:off x="2752592" y="1572076"/>
            <a:ext cx="1143000" cy="7913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28792" y="4428992"/>
            <a:ext cx="1219200" cy="762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0" idx="2"/>
          </p:cNvCxnSpPr>
          <p:nvPr/>
        </p:nvCxnSpPr>
        <p:spPr>
          <a:xfrm rot="5400000">
            <a:off x="2379595" y="2341493"/>
            <a:ext cx="2308097" cy="140970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0" idx="2"/>
          </p:cNvCxnSpPr>
          <p:nvPr/>
        </p:nvCxnSpPr>
        <p:spPr>
          <a:xfrm rot="16200000" flipH="1">
            <a:off x="4132194" y="1998593"/>
            <a:ext cx="1850897" cy="163829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752592" y="2600192"/>
            <a:ext cx="3048000" cy="1524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828792" y="4200392"/>
            <a:ext cx="2895600" cy="76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848720" y="2600192"/>
            <a:ext cx="3124200" cy="1600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2815691" y="3272891"/>
            <a:ext cx="2883702" cy="3809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23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71800" y="228600"/>
            <a:ext cx="30480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ট্রি 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181600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কম্পিউটারগুলো পরস্পরের সাথে গাছের শাখা-প্রশাখার মতো বিন্যস্ত থাকে। 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1788" y="2010520"/>
            <a:ext cx="685800" cy="727730"/>
          </a:xfrm>
          <a:prstGeom prst="rect">
            <a:avLst/>
          </a:prstGeom>
        </p:spPr>
      </p:pic>
      <p:pic>
        <p:nvPicPr>
          <p:cNvPr id="18" name="Picture 17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588" y="1172320"/>
            <a:ext cx="685800" cy="727730"/>
          </a:xfrm>
          <a:prstGeom prst="rect">
            <a:avLst/>
          </a:prstGeom>
        </p:spPr>
      </p:pic>
      <p:pic>
        <p:nvPicPr>
          <p:cNvPr id="20" name="Picture 19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1988" y="4144120"/>
            <a:ext cx="685800" cy="727730"/>
          </a:xfrm>
          <a:prstGeom prst="rect">
            <a:avLst/>
          </a:prstGeom>
        </p:spPr>
      </p:pic>
      <p:pic>
        <p:nvPicPr>
          <p:cNvPr id="22" name="Picture 21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7988" y="3839320"/>
            <a:ext cx="685800" cy="727730"/>
          </a:xfrm>
          <a:prstGeom prst="rect">
            <a:avLst/>
          </a:prstGeom>
        </p:spPr>
      </p:pic>
      <p:pic>
        <p:nvPicPr>
          <p:cNvPr id="24" name="Picture 23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788" y="4144120"/>
            <a:ext cx="685800" cy="72773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rot="5400000" flipH="1" flipV="1">
            <a:off x="3700988" y="2391520"/>
            <a:ext cx="1067594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044285" y="3877817"/>
            <a:ext cx="532606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3091392" y="3382119"/>
            <a:ext cx="990596" cy="91440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4" idx="1"/>
          </p:cNvCxnSpPr>
          <p:nvPr/>
        </p:nvCxnSpPr>
        <p:spPr>
          <a:xfrm rot="16200000" flipH="1">
            <a:off x="4509656" y="3487852"/>
            <a:ext cx="1125865" cy="914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1988" y="2924920"/>
            <a:ext cx="685800" cy="727730"/>
          </a:xfrm>
          <a:prstGeom prst="rect">
            <a:avLst/>
          </a:prstGeom>
        </p:spPr>
      </p:pic>
      <p:pic>
        <p:nvPicPr>
          <p:cNvPr id="32" name="Picture 31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7388" y="2086720"/>
            <a:ext cx="685800" cy="727730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 rot="10800000" flipV="1">
            <a:off x="3091388" y="1781920"/>
            <a:ext cx="914400" cy="762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462988" y="1705720"/>
            <a:ext cx="914399" cy="89726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23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71800" y="228600"/>
            <a:ext cx="35814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66CC"/>
                </a:solidFill>
                <a:latin typeface="NikoshBAN" pitchFamily="2" charset="0"/>
                <a:cs typeface="NikoshBAN" pitchFamily="2" charset="0"/>
              </a:rPr>
              <a:t>হাইব্রিড </a:t>
            </a:r>
            <a:r>
              <a:rPr lang="bn-BD" sz="4800" dirty="0">
                <a:solidFill>
                  <a:srgbClr val="0066CC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4800" dirty="0">
              <a:solidFill>
                <a:srgbClr val="0066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780782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বাস, স্টার, রিং ইত্যাদি টপোলজির সমন্বয়ে গঠিত। 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38200" y="609600"/>
            <a:ext cx="3124200" cy="2667000"/>
            <a:chOff x="1676400" y="457200"/>
            <a:chExt cx="4267200" cy="3851930"/>
          </a:xfrm>
        </p:grpSpPr>
        <p:pic>
          <p:nvPicPr>
            <p:cNvPr id="37" name="Picture 36" descr="comput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1371600"/>
              <a:ext cx="685800" cy="727730"/>
            </a:xfrm>
            <a:prstGeom prst="rect">
              <a:avLst/>
            </a:prstGeom>
          </p:spPr>
        </p:pic>
        <p:pic>
          <p:nvPicPr>
            <p:cNvPr id="39" name="Picture 38" descr="comput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5540" y="457200"/>
              <a:ext cx="685800" cy="727730"/>
            </a:xfrm>
            <a:prstGeom prst="rect">
              <a:avLst/>
            </a:prstGeom>
          </p:spPr>
        </p:pic>
        <p:pic>
          <p:nvPicPr>
            <p:cNvPr id="40" name="Picture 39" descr="comput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7800" y="1447800"/>
              <a:ext cx="685800" cy="727730"/>
            </a:xfrm>
            <a:prstGeom prst="rect">
              <a:avLst/>
            </a:prstGeom>
          </p:spPr>
        </p:pic>
        <p:pic>
          <p:nvPicPr>
            <p:cNvPr id="42" name="Picture 41" descr="comput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400" y="3352800"/>
              <a:ext cx="685800" cy="727730"/>
            </a:xfrm>
            <a:prstGeom prst="rect">
              <a:avLst/>
            </a:prstGeom>
          </p:spPr>
        </p:pic>
        <p:pic>
          <p:nvPicPr>
            <p:cNvPr id="44" name="Picture 43" descr="comput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0" y="3581400"/>
              <a:ext cx="685800" cy="727730"/>
            </a:xfrm>
            <a:prstGeom prst="rect">
              <a:avLst/>
            </a:prstGeom>
          </p:spPr>
        </p:pic>
        <p:pic>
          <p:nvPicPr>
            <p:cNvPr id="46" name="Picture 45" descr="black-desktop-compu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0" y="2133600"/>
              <a:ext cx="1143001" cy="816103"/>
            </a:xfrm>
            <a:prstGeom prst="rect">
              <a:avLst/>
            </a:prstGeom>
          </p:spPr>
        </p:pic>
        <p:cxnSp>
          <p:nvCxnSpPr>
            <p:cNvPr id="47" name="Straight Connector 46"/>
            <p:cNvCxnSpPr/>
            <p:nvPr/>
          </p:nvCxnSpPr>
          <p:spPr>
            <a:xfrm rot="10800000">
              <a:off x="2257864" y="1905000"/>
              <a:ext cx="1143000" cy="5334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3428206" y="1642404"/>
              <a:ext cx="1067594" cy="79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4267200" y="2057400"/>
              <a:ext cx="1066800" cy="38179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 flipV="1">
              <a:off x="2514603" y="2895598"/>
              <a:ext cx="914399" cy="83820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44" idx="1"/>
            </p:cNvCxnSpPr>
            <p:nvPr/>
          </p:nvCxnSpPr>
          <p:spPr>
            <a:xfrm rot="16200000" flipH="1">
              <a:off x="3932868" y="2925132"/>
              <a:ext cx="1125865" cy="9144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990600" y="3378588"/>
            <a:ext cx="2667000" cy="2286000"/>
            <a:chOff x="1981200" y="1219200"/>
            <a:chExt cx="3962400" cy="3089930"/>
          </a:xfrm>
        </p:grpSpPr>
        <p:sp>
          <p:nvSpPr>
            <p:cNvPr id="53" name="Oval 52"/>
            <p:cNvSpPr/>
            <p:nvPr/>
          </p:nvSpPr>
          <p:spPr>
            <a:xfrm>
              <a:off x="2286000" y="1752600"/>
              <a:ext cx="3200400" cy="25146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compu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0" y="2286000"/>
              <a:ext cx="685800" cy="727730"/>
            </a:xfrm>
            <a:prstGeom prst="rect">
              <a:avLst/>
            </a:prstGeom>
          </p:spPr>
        </p:pic>
        <p:pic>
          <p:nvPicPr>
            <p:cNvPr id="55" name="Picture 54" descr="compu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3800" y="1219200"/>
              <a:ext cx="685800" cy="727730"/>
            </a:xfrm>
            <a:prstGeom prst="rect">
              <a:avLst/>
            </a:prstGeom>
          </p:spPr>
        </p:pic>
        <p:pic>
          <p:nvPicPr>
            <p:cNvPr id="56" name="Picture 55" descr="compu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0" y="2209800"/>
              <a:ext cx="685800" cy="727730"/>
            </a:xfrm>
            <a:prstGeom prst="rect">
              <a:avLst/>
            </a:prstGeom>
          </p:spPr>
        </p:pic>
        <p:pic>
          <p:nvPicPr>
            <p:cNvPr id="57" name="Picture 56" descr="compu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600" y="3581400"/>
              <a:ext cx="685800" cy="727730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4953000" y="1676400"/>
            <a:ext cx="3200400" cy="3200400"/>
            <a:chOff x="1676400" y="457200"/>
            <a:chExt cx="4267200" cy="4385330"/>
          </a:xfrm>
        </p:grpSpPr>
        <p:pic>
          <p:nvPicPr>
            <p:cNvPr id="59" name="Picture 58" descr="compute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6400" y="1371600"/>
              <a:ext cx="685800" cy="727730"/>
            </a:xfrm>
            <a:prstGeom prst="rect">
              <a:avLst/>
            </a:prstGeom>
          </p:spPr>
        </p:pic>
        <p:pic>
          <p:nvPicPr>
            <p:cNvPr id="60" name="Picture 59" descr="compute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9000" y="4114800"/>
              <a:ext cx="685800" cy="727730"/>
            </a:xfrm>
            <a:prstGeom prst="rect">
              <a:avLst/>
            </a:prstGeom>
          </p:spPr>
        </p:pic>
        <p:pic>
          <p:nvPicPr>
            <p:cNvPr id="61" name="Picture 60" descr="compute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7800" y="1447800"/>
              <a:ext cx="685800" cy="727730"/>
            </a:xfrm>
            <a:prstGeom prst="rect">
              <a:avLst/>
            </a:prstGeom>
          </p:spPr>
        </p:pic>
        <p:pic>
          <p:nvPicPr>
            <p:cNvPr id="62" name="Picture 61" descr="compute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2600" y="3200400"/>
              <a:ext cx="685800" cy="727730"/>
            </a:xfrm>
            <a:prstGeom prst="rect">
              <a:avLst/>
            </a:prstGeom>
          </p:spPr>
        </p:pic>
        <p:pic>
          <p:nvPicPr>
            <p:cNvPr id="63" name="Picture 62" descr="compute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9200" y="3048000"/>
              <a:ext cx="685800" cy="727730"/>
            </a:xfrm>
            <a:prstGeom prst="rect">
              <a:avLst/>
            </a:prstGeom>
          </p:spPr>
        </p:pic>
        <p:pic>
          <p:nvPicPr>
            <p:cNvPr id="64" name="Picture 63" descr="black-desktop-compute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0" y="457200"/>
              <a:ext cx="1143001" cy="816103"/>
            </a:xfrm>
            <a:prstGeom prst="rect">
              <a:avLst/>
            </a:prstGeom>
          </p:spPr>
        </p:pic>
        <p:cxnSp>
          <p:nvCxnSpPr>
            <p:cNvPr id="65" name="Straight Connector 64"/>
            <p:cNvCxnSpPr>
              <a:stCxn id="64" idx="3"/>
              <a:endCxn id="61" idx="1"/>
            </p:cNvCxnSpPr>
            <p:nvPr/>
          </p:nvCxnSpPr>
          <p:spPr>
            <a:xfrm>
              <a:off x="4191001" y="865252"/>
              <a:ext cx="1066799" cy="94641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1" idx="2"/>
            </p:cNvCxnSpPr>
            <p:nvPr/>
          </p:nvCxnSpPr>
          <p:spPr>
            <a:xfrm rot="5400000">
              <a:off x="4916815" y="2821315"/>
              <a:ext cx="1329670" cy="381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 flipV="1">
              <a:off x="4038600" y="3733800"/>
              <a:ext cx="1219200" cy="9144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1257300" y="2628900"/>
              <a:ext cx="1143000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 flipV="1">
              <a:off x="2133600" y="953084"/>
              <a:ext cx="1143000" cy="79130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209800" y="3810000"/>
              <a:ext cx="1219200" cy="762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4" idx="2"/>
            </p:cNvCxnSpPr>
            <p:nvPr/>
          </p:nvCxnSpPr>
          <p:spPr>
            <a:xfrm rot="5400000">
              <a:off x="1760603" y="1722501"/>
              <a:ext cx="2308097" cy="140970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4" idx="2"/>
            </p:cNvCxnSpPr>
            <p:nvPr/>
          </p:nvCxnSpPr>
          <p:spPr>
            <a:xfrm rot="16200000" flipH="1">
              <a:off x="3513202" y="1379601"/>
              <a:ext cx="1850897" cy="16382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33600" y="1981200"/>
              <a:ext cx="3048000" cy="1524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2209800" y="3581400"/>
              <a:ext cx="2895600" cy="762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2229728" y="1981200"/>
              <a:ext cx="3124200" cy="16002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2196699" y="2653899"/>
              <a:ext cx="2883702" cy="38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Connector 76"/>
          <p:cNvCxnSpPr>
            <a:stCxn id="46" idx="3"/>
          </p:cNvCxnSpPr>
          <p:nvPr/>
        </p:nvCxnSpPr>
        <p:spPr>
          <a:xfrm flipV="1">
            <a:off x="2735036" y="1905000"/>
            <a:ext cx="3437164" cy="147833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6" idx="2"/>
          </p:cNvCxnSpPr>
          <p:nvPr/>
        </p:nvCxnSpPr>
        <p:spPr>
          <a:xfrm rot="5400000">
            <a:off x="1792588" y="2828772"/>
            <a:ext cx="1017440" cy="3061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DIR-6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7400" y="2590800"/>
            <a:ext cx="609600" cy="609600"/>
          </a:xfrm>
          <a:prstGeom prst="rect">
            <a:avLst/>
          </a:prstGeom>
        </p:spPr>
      </p:pic>
      <p:pic>
        <p:nvPicPr>
          <p:cNvPr id="45" name="Picture 44" descr="DIR-6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91000" y="160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3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81000"/>
            <a:ext cx="48768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472625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 থেকে টপোলজি চিহ্নিত কর । </a:t>
            </a:r>
            <a:r>
              <a:rPr lang="bn-BD" sz="2000" b="1" dirty="0" smtClean="0">
                <a:solidFill>
                  <a:srgbClr val="0070C0"/>
                </a:solidFill>
              </a:rPr>
              <a:t>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39340"/>
            <a:ext cx="7086600" cy="3472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81000"/>
            <a:ext cx="48768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72625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 থেকে টপোলজির নাম এবং সুবিধা-অসুবিধা বল। </a:t>
            </a:r>
            <a:r>
              <a:rPr lang="bn-BD" sz="2000" b="1" dirty="0" smtClean="0">
                <a:solidFill>
                  <a:srgbClr val="0070C0"/>
                </a:solidFill>
              </a:rPr>
              <a:t>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85791"/>
            <a:ext cx="3352800" cy="2674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11831"/>
            <a:ext cx="4984505" cy="287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1905000"/>
            <a:ext cx="533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38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5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447800"/>
            <a:ext cx="6400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কম্পিউটার ২য় পত্র</a:t>
            </a:r>
          </a:p>
          <a:p>
            <a:pPr algn="ctr"/>
            <a:endParaRPr lang="bn-BD" sz="2000" dirty="0" smtClean="0">
              <a:solidFill>
                <a:srgbClr val="9933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দ্বাদশ শ্রেণি</a:t>
            </a:r>
          </a:p>
          <a:p>
            <a:pPr algn="ctr"/>
            <a:endParaRPr lang="bn-BD" sz="2800" b="1" dirty="0" smtClean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 : ৪০ মিনিট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750" y="206690"/>
            <a:ext cx="44958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ছবি গুলো দেখি</a:t>
            </a:r>
            <a:endParaRPr lang="en-US" sz="6000" b="1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8" name="Picture 67" descr="HP_Officejet_J6480_AIO_Pri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5181600"/>
            <a:ext cx="1295400" cy="945642"/>
          </a:xfrm>
          <a:prstGeom prst="rect">
            <a:avLst/>
          </a:prstGeom>
        </p:spPr>
      </p:pic>
      <p:pic>
        <p:nvPicPr>
          <p:cNvPr id="71" name="Picture 70" descr="DIR-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352800"/>
            <a:ext cx="1295400" cy="12954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38200" y="2318658"/>
            <a:ext cx="6629400" cy="4038600"/>
          </a:xfrm>
          <a:prstGeom prst="ellipse">
            <a:avLst/>
          </a:prstGeom>
          <a:noFill/>
          <a:ln w="571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ompu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4495800"/>
            <a:ext cx="1143000" cy="1212883"/>
          </a:xfrm>
          <a:prstGeom prst="rect">
            <a:avLst/>
          </a:prstGeom>
        </p:spPr>
      </p:pic>
      <p:pic>
        <p:nvPicPr>
          <p:cNvPr id="72" name="Picture 71" descr="black-desktop-compu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1320798"/>
            <a:ext cx="2134454" cy="1524000"/>
          </a:xfrm>
          <a:prstGeom prst="rect">
            <a:avLst/>
          </a:prstGeom>
        </p:spPr>
      </p:pic>
      <p:pic>
        <p:nvPicPr>
          <p:cNvPr id="70" name="Picture 69" descr="compu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2590800"/>
            <a:ext cx="1143000" cy="1212883"/>
          </a:xfrm>
          <a:prstGeom prst="rect">
            <a:avLst/>
          </a:prstGeom>
        </p:spPr>
      </p:pic>
      <p:pic>
        <p:nvPicPr>
          <p:cNvPr id="13" name="Picture 12" descr="10_2_s_mini_Laptop_notebook_computer_with_beautiful_shap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2209800"/>
            <a:ext cx="1371600" cy="1165325"/>
          </a:xfrm>
          <a:prstGeom prst="rect">
            <a:avLst/>
          </a:prstGeom>
        </p:spPr>
      </p:pic>
      <p:pic>
        <p:nvPicPr>
          <p:cNvPr id="67" name="Picture 66" descr="10_2_s_mini_Laptop_notebook_computer_with_beautiful_shap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4572000"/>
            <a:ext cx="1371600" cy="1165325"/>
          </a:xfrm>
          <a:prstGeom prst="rect">
            <a:avLst/>
          </a:prstGeom>
        </p:spPr>
      </p:pic>
      <p:pic>
        <p:nvPicPr>
          <p:cNvPr id="11" name="Picture 10" descr="NS-B750-Bookshelf-Speakers-Piano-Black-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1400" y="2286000"/>
            <a:ext cx="990600" cy="9906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rot="10800000">
            <a:off x="1687284" y="2971800"/>
            <a:ext cx="2133600" cy="914400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2" idx="2"/>
          </p:cNvCxnSpPr>
          <p:nvPr/>
        </p:nvCxnSpPr>
        <p:spPr>
          <a:xfrm rot="5400000" flipH="1" flipV="1">
            <a:off x="3746712" y="3289086"/>
            <a:ext cx="1041402" cy="152827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1" idx="3"/>
          </p:cNvCxnSpPr>
          <p:nvPr/>
        </p:nvCxnSpPr>
        <p:spPr>
          <a:xfrm flipV="1">
            <a:off x="4876800" y="3352800"/>
            <a:ext cx="1828800" cy="647700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76800" y="4343400"/>
            <a:ext cx="1447800" cy="838200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2057400" y="4419600"/>
            <a:ext cx="1600200" cy="838200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78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" y="0"/>
            <a:ext cx="911352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36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নেটওয়ার্ক টপোলজি</a:t>
            </a:r>
          </a:p>
          <a:p>
            <a:pPr algn="ctr"/>
            <a:endParaRPr lang="bn-BD" sz="1200" b="1" dirty="0" smtClean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চতুর্থ  অধ্যায়</a:t>
            </a:r>
            <a:endParaRPr lang="bn-BD" sz="8000" b="1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পৃষ্ঠা নং </a:t>
            </a: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১৫২-১৫৪</a:t>
            </a:r>
            <a:endParaRPr lang="bn-BD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(মাহবুবুর রহমান)</a:t>
            </a:r>
            <a:endParaRPr lang="bn-BD" sz="5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228600"/>
            <a:ext cx="47244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2098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bn-BD" sz="40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নেটওয়ার্ক এর সংজ্ঞা দিতে পারবে।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BD" sz="40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বিভিন্ন প্রকার টপোলজির প্রকারভেদ করতে পারবে।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BD" sz="40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বিভিন্ন প্রকার টপোলজির ব্যবহারের সুবিধা-অসুবিধা বলতে পারবে।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BD" sz="4000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বিভিন্ন প্রকার </a:t>
            </a:r>
            <a:r>
              <a:rPr lang="bn-BD" sz="40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টপোলজির গুরুত্ব ব্যাখ্যা করতে পারবে।</a:t>
            </a:r>
            <a:endParaRPr lang="en-US" sz="40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51932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BD" sz="48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....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230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533400"/>
            <a:ext cx="77724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এবার আমরা নিচের ভিডিও টি দেখব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44263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1800" y="3810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6000" b="1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17927"/>
            <a:ext cx="473955" cy="317329"/>
          </a:xfrm>
          <a:prstGeom prst="rect">
            <a:avLst/>
          </a:prstGeom>
        </p:spPr>
      </p:pic>
      <p:pic>
        <p:nvPicPr>
          <p:cNvPr id="10" name="Picture 9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2091" y="1219200"/>
            <a:ext cx="473955" cy="317329"/>
          </a:xfrm>
          <a:prstGeom prst="rect">
            <a:avLst/>
          </a:prstGeom>
        </p:spPr>
      </p:pic>
      <p:pic>
        <p:nvPicPr>
          <p:cNvPr id="11" name="Picture 10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4698" y="1651154"/>
            <a:ext cx="473955" cy="317329"/>
          </a:xfrm>
          <a:prstGeom prst="rect">
            <a:avLst/>
          </a:prstGeom>
        </p:spPr>
      </p:pic>
      <p:pic>
        <p:nvPicPr>
          <p:cNvPr id="12" name="Picture 11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2909" y="2481834"/>
            <a:ext cx="473955" cy="317329"/>
          </a:xfrm>
          <a:prstGeom prst="rect">
            <a:avLst/>
          </a:prstGeom>
        </p:spPr>
      </p:pic>
      <p:pic>
        <p:nvPicPr>
          <p:cNvPr id="13" name="Picture 12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4052" y="2581517"/>
            <a:ext cx="473955" cy="317329"/>
          </a:xfrm>
          <a:prstGeom prst="rect">
            <a:avLst/>
          </a:prstGeom>
        </p:spPr>
      </p:pic>
      <p:pic>
        <p:nvPicPr>
          <p:cNvPr id="14" name="Picture 13" descr="black-desktop-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0172" y="1950200"/>
            <a:ext cx="789925" cy="35586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rot="10800000">
            <a:off x="1011449" y="1850517"/>
            <a:ext cx="789925" cy="2325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1956411" y="1735911"/>
            <a:ext cx="465528" cy="5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00097" y="1916972"/>
            <a:ext cx="737264" cy="16648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1188880" y="2282471"/>
            <a:ext cx="631940" cy="3655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3" idx="1"/>
          </p:cNvCxnSpPr>
          <p:nvPr/>
        </p:nvCxnSpPr>
        <p:spPr>
          <a:xfrm rot="16200000" flipH="1">
            <a:off x="2312614" y="2178743"/>
            <a:ext cx="490937" cy="6319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84438" y="4982833"/>
            <a:ext cx="2323832" cy="154461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compu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121" y="5310478"/>
            <a:ext cx="497964" cy="447013"/>
          </a:xfrm>
          <a:prstGeom prst="rect">
            <a:avLst/>
          </a:prstGeom>
        </p:spPr>
      </p:pic>
      <p:pic>
        <p:nvPicPr>
          <p:cNvPr id="23" name="Picture 22" descr="compu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5696" y="4655189"/>
            <a:ext cx="497964" cy="447013"/>
          </a:xfrm>
          <a:prstGeom prst="rect">
            <a:avLst/>
          </a:prstGeom>
        </p:spPr>
      </p:pic>
      <p:pic>
        <p:nvPicPr>
          <p:cNvPr id="24" name="Picture 23" descr="compu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2282" y="5263672"/>
            <a:ext cx="497964" cy="447013"/>
          </a:xfrm>
          <a:prstGeom prst="rect">
            <a:avLst/>
          </a:prstGeom>
        </p:spPr>
      </p:pic>
      <p:pic>
        <p:nvPicPr>
          <p:cNvPr id="25" name="Picture 24" descr="compu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0367" y="6106187"/>
            <a:ext cx="497964" cy="447013"/>
          </a:xfrm>
          <a:prstGeom prst="rect">
            <a:avLst/>
          </a:prstGeom>
        </p:spPr>
      </p:pic>
      <p:pic>
        <p:nvPicPr>
          <p:cNvPr id="27" name="Picture 26" descr="compu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7337" y="2819400"/>
            <a:ext cx="708437" cy="488052"/>
          </a:xfrm>
          <a:prstGeom prst="rect">
            <a:avLst/>
          </a:prstGeom>
        </p:spPr>
      </p:pic>
      <p:pic>
        <p:nvPicPr>
          <p:cNvPr id="30" name="Picture 29" descr="compu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9628" y="4419600"/>
            <a:ext cx="750715" cy="517178"/>
          </a:xfrm>
          <a:prstGeom prst="rect">
            <a:avLst/>
          </a:prstGeom>
        </p:spPr>
      </p:pic>
      <p:pic>
        <p:nvPicPr>
          <p:cNvPr id="28" name="Picture 27" descr="compu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219" y="5148626"/>
            <a:ext cx="647449" cy="693375"/>
          </a:xfrm>
          <a:prstGeom prst="rect">
            <a:avLst/>
          </a:prstGeom>
        </p:spPr>
      </p:pic>
      <p:pic>
        <p:nvPicPr>
          <p:cNvPr id="29" name="Picture 28" descr="compu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0751" y="2607535"/>
            <a:ext cx="647449" cy="693375"/>
          </a:xfrm>
          <a:prstGeom prst="rect">
            <a:avLst/>
          </a:prstGeom>
        </p:spPr>
      </p:pic>
      <p:pic>
        <p:nvPicPr>
          <p:cNvPr id="31" name="Picture 30" descr="compu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4935" y="4132189"/>
            <a:ext cx="647449" cy="693375"/>
          </a:xfrm>
          <a:prstGeom prst="rect">
            <a:avLst/>
          </a:prstGeom>
        </p:spPr>
      </p:pic>
      <p:cxnSp>
        <p:nvCxnSpPr>
          <p:cNvPr id="33" name="Straight Connector 32"/>
          <p:cNvCxnSpPr>
            <a:stCxn id="32" idx="3"/>
            <a:endCxn id="29" idx="1"/>
          </p:cNvCxnSpPr>
          <p:nvPr/>
        </p:nvCxnSpPr>
        <p:spPr>
          <a:xfrm>
            <a:off x="6803608" y="2052487"/>
            <a:ext cx="1007143" cy="90173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2"/>
          </p:cNvCxnSpPr>
          <p:nvPr/>
        </p:nvCxnSpPr>
        <p:spPr>
          <a:xfrm rot="5400000">
            <a:off x="7483042" y="3916372"/>
            <a:ext cx="1266897" cy="3596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6659729" y="4785613"/>
            <a:ext cx="1151021" cy="8712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028983" y="3732882"/>
            <a:ext cx="1089040" cy="14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 flipV="1">
            <a:off x="4861259" y="2136172"/>
            <a:ext cx="1079082" cy="7539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933198" y="4858217"/>
            <a:ext cx="1151021" cy="72602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2" idx="2"/>
          </p:cNvCxnSpPr>
          <p:nvPr/>
        </p:nvCxnSpPr>
        <p:spPr>
          <a:xfrm rot="5400000">
            <a:off x="4499068" y="2875406"/>
            <a:ext cx="2199133" cy="133086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2"/>
          </p:cNvCxnSpPr>
          <p:nvPr/>
        </p:nvCxnSpPr>
        <p:spPr>
          <a:xfrm rot="16200000" flipH="1">
            <a:off x="6155651" y="2549691"/>
            <a:ext cx="1763516" cy="154668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61259" y="3115753"/>
            <a:ext cx="2877553" cy="14520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933198" y="4640408"/>
            <a:ext cx="2733674" cy="726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952012" y="3115753"/>
            <a:ext cx="2949491" cy="15246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4908269" y="3756860"/>
            <a:ext cx="2747563" cy="3596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4" idx="3"/>
          </p:cNvCxnSpPr>
          <p:nvPr/>
        </p:nvCxnSpPr>
        <p:spPr>
          <a:xfrm flipV="1">
            <a:off x="2400097" y="2108200"/>
            <a:ext cx="3649127" cy="19931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4" idx="2"/>
          </p:cNvCxnSpPr>
          <p:nvPr/>
        </p:nvCxnSpPr>
        <p:spPr>
          <a:xfrm rot="5400000">
            <a:off x="669701" y="3617566"/>
            <a:ext cx="2646936" cy="23933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707741" y="4064000"/>
            <a:ext cx="1036756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endParaRPr lang="en-US" sz="32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9" name="Straight Arrow Connector 48"/>
          <p:cNvCxnSpPr>
            <a:stCxn id="47" idx="0"/>
          </p:cNvCxnSpPr>
          <p:nvPr/>
        </p:nvCxnSpPr>
        <p:spPr>
          <a:xfrm rot="5400000" flipH="1" flipV="1">
            <a:off x="2305461" y="3117759"/>
            <a:ext cx="1866900" cy="25584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7" idx="1"/>
          </p:cNvCxnSpPr>
          <p:nvPr/>
        </p:nvCxnSpPr>
        <p:spPr>
          <a:xfrm rot="10800000" flipV="1">
            <a:off x="2008360" y="4405119"/>
            <a:ext cx="699380" cy="14481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black-desktop-compu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526" y="1663700"/>
            <a:ext cx="1079084" cy="777575"/>
          </a:xfrm>
          <a:prstGeom prst="rect">
            <a:avLst/>
          </a:prstGeom>
        </p:spPr>
      </p:pic>
      <p:pic>
        <p:nvPicPr>
          <p:cNvPr id="90" name="Picture 89" descr="DIR-6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62400" y="1371600"/>
            <a:ext cx="990600" cy="990600"/>
          </a:xfrm>
          <a:prstGeom prst="rect">
            <a:avLst/>
          </a:prstGeom>
        </p:spPr>
      </p:pic>
      <p:pic>
        <p:nvPicPr>
          <p:cNvPr id="91" name="Picture 90" descr="DIR-6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00200" y="3048000"/>
            <a:ext cx="990600" cy="990600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5715000" y="1447800"/>
            <a:ext cx="1143000" cy="114300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162800" y="1600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পিসি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04800" y="3505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3200" b="1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1600200" y="3048000"/>
            <a:ext cx="990600" cy="990600"/>
          </a:xfrm>
          <a:prstGeom prst="roundRect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8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" grpId="0"/>
      <p:bldP spid="47" grpId="1"/>
      <p:bldP spid="92" grpId="0" animBg="1"/>
      <p:bldP spid="92" grpId="1" animBg="1"/>
      <p:bldP spid="93" grpId="0"/>
      <p:bldP spid="93" grpId="1"/>
      <p:bldP spid="94" grpId="0"/>
      <p:bldP spid="94" grpId="1"/>
      <p:bldP spid="95" grpId="0" animBg="1"/>
      <p:bldP spid="9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43200" y="304800"/>
            <a:ext cx="3429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বাস টপোলজি</a:t>
            </a:r>
            <a:endParaRPr lang="en-US" sz="4400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46482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মুল তারের</a:t>
            </a:r>
            <a:r>
              <a:rPr lang="bn-BD" sz="40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সাথে সব কয়টি ওয়ার্কস্টেশন </a:t>
            </a:r>
          </a:p>
          <a:p>
            <a:pPr algn="ctr"/>
            <a:r>
              <a:rPr lang="bn-BD" sz="40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বা কম্পিউটার সংযুক্ত থাকে ।</a:t>
            </a:r>
            <a:endParaRPr lang="en-US" sz="4000" b="1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303380"/>
            <a:ext cx="685800" cy="727730"/>
          </a:xfrm>
          <a:prstGeom prst="rect">
            <a:avLst/>
          </a:prstGeom>
        </p:spPr>
      </p:pic>
      <p:pic>
        <p:nvPicPr>
          <p:cNvPr id="11" name="Picture 10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328040"/>
            <a:ext cx="685800" cy="727730"/>
          </a:xfrm>
          <a:prstGeom prst="rect">
            <a:avLst/>
          </a:prstGeom>
        </p:spPr>
      </p:pic>
      <p:pic>
        <p:nvPicPr>
          <p:cNvPr id="12" name="Picture 11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303380"/>
            <a:ext cx="685800" cy="727730"/>
          </a:xfrm>
          <a:prstGeom prst="rect">
            <a:avLst/>
          </a:prstGeom>
        </p:spPr>
      </p:pic>
      <p:pic>
        <p:nvPicPr>
          <p:cNvPr id="13" name="Picture 12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328040"/>
            <a:ext cx="685800" cy="727730"/>
          </a:xfrm>
          <a:prstGeom prst="rect">
            <a:avLst/>
          </a:prstGeom>
        </p:spPr>
      </p:pic>
      <p:pic>
        <p:nvPicPr>
          <p:cNvPr id="14" name="Picture 13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317448"/>
            <a:ext cx="685800" cy="727730"/>
          </a:xfrm>
          <a:prstGeom prst="rect">
            <a:avLst/>
          </a:prstGeom>
        </p:spPr>
      </p:pic>
      <p:pic>
        <p:nvPicPr>
          <p:cNvPr id="15" name="Picture 14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328040"/>
            <a:ext cx="685800" cy="72773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971828" y="2652680"/>
            <a:ext cx="5181600" cy="1588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467128" y="2309780"/>
            <a:ext cx="6858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901690" y="2994786"/>
            <a:ext cx="6858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763322" y="2309780"/>
            <a:ext cx="6858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169748" y="2994786"/>
            <a:ext cx="6858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042696" y="2309780"/>
            <a:ext cx="6858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4449122" y="2994786"/>
            <a:ext cx="6858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303380"/>
            <a:ext cx="685800" cy="727730"/>
          </a:xfrm>
          <a:prstGeom prst="rect">
            <a:avLst/>
          </a:prstGeom>
        </p:spPr>
      </p:pic>
      <p:pic>
        <p:nvPicPr>
          <p:cNvPr id="24" name="Picture 23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1328040"/>
            <a:ext cx="685800" cy="72773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rot="5400000">
            <a:off x="6361536" y="2309780"/>
            <a:ext cx="6858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767962" y="2994786"/>
            <a:ext cx="6858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15200" y="2362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মূল তার/বাস</a:t>
            </a:r>
            <a:endParaRPr lang="en-US" sz="3200" b="1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39196" y="1219200"/>
            <a:ext cx="990600" cy="990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0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11716" y="228600"/>
            <a:ext cx="3765283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রিং টপোলজি</a:t>
            </a:r>
            <a:endParaRPr lang="en-US" sz="48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1905000"/>
            <a:ext cx="266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প্রতিটি কম্পিউটার তার পাশ্ববর্তী কম্পিউটারের সাথে সংযুক্ত থাকে।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0" y="1752600"/>
            <a:ext cx="3200400" cy="2514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286000"/>
            <a:ext cx="685800" cy="727730"/>
          </a:xfrm>
          <a:prstGeom prst="rect">
            <a:avLst/>
          </a:prstGeom>
        </p:spPr>
      </p:pic>
      <p:pic>
        <p:nvPicPr>
          <p:cNvPr id="9" name="Picture 8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219200"/>
            <a:ext cx="685800" cy="727730"/>
          </a:xfrm>
          <a:prstGeom prst="rect">
            <a:avLst/>
          </a:prstGeom>
        </p:spPr>
      </p:pic>
      <p:pic>
        <p:nvPicPr>
          <p:cNvPr id="10" name="Picture 9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209800"/>
            <a:ext cx="685800" cy="727730"/>
          </a:xfrm>
          <a:prstGeom prst="rect">
            <a:avLst/>
          </a:prstGeom>
        </p:spPr>
      </p:pic>
      <p:pic>
        <p:nvPicPr>
          <p:cNvPr id="11" name="Picture 10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3581400"/>
            <a:ext cx="685800" cy="72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0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6" grpId="0" animBg="1"/>
      <p:bldP spid="6" grpId="1" animBg="1"/>
      <p:bldP spid="6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195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Equation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TTC</cp:lastModifiedBy>
  <cp:revision>173</cp:revision>
  <dcterms:created xsi:type="dcterms:W3CDTF">2006-08-16T00:00:00Z</dcterms:created>
  <dcterms:modified xsi:type="dcterms:W3CDTF">2013-03-14T04:04:23Z</dcterms:modified>
</cp:coreProperties>
</file>